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9822-1901-44FF-A92E-88E1BAC35D14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72E6-912F-4DB7-88FD-7B463BBB314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9822-1901-44FF-A92E-88E1BAC35D14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72E6-912F-4DB7-88FD-7B463BBB314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9822-1901-44FF-A92E-88E1BAC35D14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72E6-912F-4DB7-88FD-7B463BBB314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9822-1901-44FF-A92E-88E1BAC35D14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72E6-912F-4DB7-88FD-7B463BBB314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9822-1901-44FF-A92E-88E1BAC35D14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72E6-912F-4DB7-88FD-7B463BBB314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9822-1901-44FF-A92E-88E1BAC35D14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72E6-912F-4DB7-88FD-7B463BBB314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9822-1901-44FF-A92E-88E1BAC35D14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72E6-912F-4DB7-88FD-7B463BBB314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9822-1901-44FF-A92E-88E1BAC35D14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72E6-912F-4DB7-88FD-7B463BBB314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9822-1901-44FF-A92E-88E1BAC35D14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72E6-912F-4DB7-88FD-7B463BBB314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9822-1901-44FF-A92E-88E1BAC35D14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72E6-912F-4DB7-88FD-7B463BBB314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9822-1901-44FF-A92E-88E1BAC35D14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72E6-912F-4DB7-88FD-7B463BBB314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19822-1901-44FF-A92E-88E1BAC35D14}" type="datetimeFigureOut">
              <a:rPr kumimoji="1" lang="ja-JP" altLang="en-US" smtClean="0"/>
              <a:t>2020/8/28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172E6-912F-4DB7-88FD-7B463BBB314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15616" y="332656"/>
            <a:ext cx="3240360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なぜ頑張ったの？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なぜ頑張れたの？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15616" y="1844824"/>
            <a:ext cx="3240360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なぜ○○なの？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なぜ○○だと頑張れ</a:t>
            </a:r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る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の？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15616" y="3140968"/>
            <a:ext cx="3240360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なぜ？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15616" y="4139788"/>
            <a:ext cx="3240360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なぜ？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03648" y="119675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○○だから</a:t>
            </a:r>
            <a:endParaRPr kumimoji="1" lang="ja-JP" alt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63688" y="2492896"/>
            <a:ext cx="461665" cy="792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→　→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63688" y="3501008"/>
            <a:ext cx="461665" cy="792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→　→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63688" y="1556792"/>
            <a:ext cx="461665" cy="792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→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63688" y="980728"/>
            <a:ext cx="461665" cy="792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→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63688" y="4509120"/>
            <a:ext cx="461665" cy="792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→　→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32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eriko</dc:creator>
  <cp:lastModifiedBy>eriko</cp:lastModifiedBy>
  <cp:revision>2</cp:revision>
  <dcterms:created xsi:type="dcterms:W3CDTF">2020-08-28T07:40:19Z</dcterms:created>
  <dcterms:modified xsi:type="dcterms:W3CDTF">2020-08-28T07:48:12Z</dcterms:modified>
</cp:coreProperties>
</file>